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3" r:id="rId3"/>
    <p:sldId id="262" r:id="rId4"/>
    <p:sldId id="265" r:id="rId5"/>
  </p:sldIdLst>
  <p:sldSz cx="9906000" cy="6858000" type="A4"/>
  <p:notesSz cx="6858000" cy="9144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1" autoAdjust="0"/>
  </p:normalViewPr>
  <p:slideViewPr>
    <p:cSldViewPr>
      <p:cViewPr>
        <p:scale>
          <a:sx n="116" d="100"/>
          <a:sy n="116" d="100"/>
        </p:scale>
        <p:origin x="-1110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E5523-694D-40C3-95DC-164AC73DD29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DC04-6992-4B60-BD50-62D88CA3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8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ED10-D2BA-4BAA-AB4A-EBB6FC4BDE5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162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5413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6154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06249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6013608"/>
                <a:gridCol w="990600"/>
                <a:gridCol w="1659569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หัวข้อวิจัย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66171"/>
              </p:ext>
            </p:extLst>
          </p:nvPr>
        </p:nvGraphicFramePr>
        <p:xfrm>
          <a:off x="2627" y="2806264"/>
          <a:ext cx="987552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62" y="1631324"/>
            <a:ext cx="6858000" cy="472347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เทคโนโลยีอนุรักษ์พลังงาน 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334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962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39254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5937408"/>
                <a:gridCol w="990600"/>
                <a:gridCol w="1735769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หัวข้อวิจัย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74712"/>
              </p:ext>
            </p:extLst>
          </p:nvPr>
        </p:nvGraphicFramePr>
        <p:xfrm>
          <a:off x="2627" y="2790498"/>
          <a:ext cx="987552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46" y="1551732"/>
            <a:ext cx="6969125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เทคโนโลยีพลังงานทดแทน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4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330</Words>
  <Application>Microsoft Office PowerPoint</Application>
  <PresentationFormat>A4 Paper (210x297 mm)</PresentationFormat>
  <Paragraphs>96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Chananan Buakhiew</dc:creator>
  <cp:lastModifiedBy>นงลักษณ์ ภูมิไพบูลย์</cp:lastModifiedBy>
  <cp:revision>43</cp:revision>
  <dcterms:created xsi:type="dcterms:W3CDTF">2017-11-04T01:47:27Z</dcterms:created>
  <dcterms:modified xsi:type="dcterms:W3CDTF">2018-02-13T03:26:20Z</dcterms:modified>
</cp:coreProperties>
</file>